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06EDF-A059-069C-7476-120733D11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21E0BE-A90C-EBFB-A14D-59413704C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5FC009-9955-8AD7-3A5E-1C3F70C5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357C1C-9708-13D5-3A7B-0A094275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91082-7B09-5181-45A6-F917A5CB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580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CD27E-B66E-3707-6237-4D71CE5F1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0D0201-9B7B-AB83-2C42-D19CA3BFA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A3AE7F-877D-1AFF-7E59-488A1D87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6A07D7-3E07-118B-3F1A-9C5650FB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AB912-7708-12A9-CC0F-FC4FDA750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090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CDAAA9-59B1-6138-F6A8-061FAE181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1C5122-E8E8-CFF0-0142-BD2704EED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05EFC-1061-5625-A12E-2F1939197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2D2028-E826-0F7A-842E-711D08B53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C83CD-5F2A-704E-0556-74E47C86D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669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46D16-B54C-F3F8-8308-C8D3A3F7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DE3C4-6BFB-2F79-550A-526884983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DA656D-F36F-D16E-BADE-53839D7D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21CCB0-71F4-83DE-19D5-525C43AF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86DD4-D9B6-DF79-7AF2-FC52E8406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34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336A8-B563-E41E-4FC5-4932A730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DD4CDA-48E3-EB58-8778-ACCFE4536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6C421F-9A39-93CD-AB6B-14AC2450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8FD569-DA47-D92B-FB4D-D713B109C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7A040B-220B-44EA-FA76-39DE63B80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43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469D1-E6AD-9D84-3D6E-B5195EDA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9DB4C4-154D-B374-9585-EB955CD23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1F2168-066B-9BF0-CD9F-03DAB82D1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8C2AA-2C43-D410-FC12-B6847808F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6D01B5-3143-44D7-5471-31F222975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49D3B3-0961-3C72-8898-94723736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079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99E6F-6987-513D-F368-9EB4BEEF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623EAA-6FA9-B487-72E1-D9F826766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6FA5F6-7391-F0EF-863E-D6DD32EB7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80E520-D8BB-7A41-C8C1-E210F2BDE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5469AD-0A8E-B0ED-182F-B6BF353152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83FB62-6DBF-C3BD-008D-C92FCC9A1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36B3D61-ECC6-FAD8-D25F-43FD170A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52134D-0186-F4C5-81CD-C521F41F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541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A9A46-EB2B-A2A7-C3ED-1D19CD151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1139DD-5D8C-D087-69A2-49DF3991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1D5163-A3AF-C087-59C8-D44FBF894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69CF2F-A87A-A1A8-8D4D-0E60CEFE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01AF49-F0A3-9569-40CF-96C8DFD8F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D9DBF1-BAC3-B93C-AEDB-08C59B9A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C02FD-FDB2-D146-53AF-D239187C4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97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987E7-650B-B53C-7ADA-77C3F2A7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40472A-B2AF-BBE5-2FB2-178191CE0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21EF5A-7895-57BD-B8D2-6088E9680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82ABB-0651-0669-7FF0-3F89F00F9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3B5E8F-5841-CAD4-D5EC-F0301633B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FAF981-0F2A-43CF-9BC4-158566AFD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383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E2102-BA63-424E-0852-9606E9A64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8B4094-83A2-306F-73A5-68800361F6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49A2F6-75BD-C06B-318C-797806DAC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8F04CB-6923-C0B8-AAF4-C60DD37A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64266F-05E5-AABB-6652-C63054F4C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779B3E-784F-05B3-B496-EC886632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88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FAB129-6133-F25F-6191-3DAFC55C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309BF3-26A3-C0F2-783E-DC1DAB9AA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93F32-2BC3-0E12-6D03-A9F745741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CCEAF-371E-4C59-AD26-AEFDF8FD0908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77CD6C-D42F-EBFD-FE2A-5C5F05121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FA33FD-A4F0-1B88-6A1A-98FCC6EF0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C6B6B-7254-43AC-AB5E-9AB443BDD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97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곰, 바위, 갈색, 실외이(가) 표시된 사진">
            <a:extLst>
              <a:ext uri="{FF2B5EF4-FFF2-40B4-BE49-F238E27FC236}">
                <a16:creationId xmlns:a16="http://schemas.microsoft.com/office/drawing/2014/main" id="{12E2B65A-A8EA-B455-38B0-C015C0B38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293" y="2946076"/>
            <a:ext cx="2481943" cy="248194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D2EA777-1C9C-6D82-8277-8F99A5504956}"/>
              </a:ext>
            </a:extLst>
          </p:cNvPr>
          <p:cNvSpPr/>
          <p:nvPr/>
        </p:nvSpPr>
        <p:spPr>
          <a:xfrm>
            <a:off x="7026295" y="464132"/>
            <a:ext cx="4963886" cy="2481943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6E3F033-BD17-23AB-DED4-06F1480F4B2D}"/>
              </a:ext>
            </a:extLst>
          </p:cNvPr>
          <p:cNvSpPr>
            <a:spLocks noChangeAspect="1"/>
          </p:cNvSpPr>
          <p:nvPr/>
        </p:nvSpPr>
        <p:spPr>
          <a:xfrm>
            <a:off x="7261145" y="699373"/>
            <a:ext cx="2012241" cy="201145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곰, 바위, 갈색, 실외이(가) 표시된 사진">
            <a:extLst>
              <a:ext uri="{FF2B5EF4-FFF2-40B4-BE49-F238E27FC236}">
                <a16:creationId xmlns:a16="http://schemas.microsoft.com/office/drawing/2014/main" id="{937B8487-FB28-F724-7806-D27C5F9A7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238" y="2946076"/>
            <a:ext cx="2481943" cy="2481943"/>
          </a:xfrm>
          <a:prstGeom prst="rect">
            <a:avLst/>
          </a:prstGeom>
        </p:spPr>
      </p:pic>
      <p:pic>
        <p:nvPicPr>
          <p:cNvPr id="13" name="그림 12" descr="곰, 바위, 갈색, 실외이(가) 표시된 사진">
            <a:extLst>
              <a:ext uri="{FF2B5EF4-FFF2-40B4-BE49-F238E27FC236}">
                <a16:creationId xmlns:a16="http://schemas.microsoft.com/office/drawing/2014/main" id="{D3F2A9BB-7EB9-4D72-6128-BF3443AD4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42" y="2946075"/>
            <a:ext cx="2481943" cy="2481943"/>
          </a:xfrm>
          <a:prstGeom prst="rect">
            <a:avLst/>
          </a:prstGeom>
        </p:spPr>
      </p:pic>
      <p:pic>
        <p:nvPicPr>
          <p:cNvPr id="14" name="그림 13" descr="곰, 바위, 갈색, 실외이(가) 표시된 사진">
            <a:extLst>
              <a:ext uri="{FF2B5EF4-FFF2-40B4-BE49-F238E27FC236}">
                <a16:creationId xmlns:a16="http://schemas.microsoft.com/office/drawing/2014/main" id="{7FD97991-4C7E-D1BE-1B98-9CF0A08F3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87" y="2946075"/>
            <a:ext cx="2481943" cy="248194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1DC7BE-E628-3FEE-81DC-782B3B9D1E87}"/>
              </a:ext>
            </a:extLst>
          </p:cNvPr>
          <p:cNvGrpSpPr/>
          <p:nvPr/>
        </p:nvGrpSpPr>
        <p:grpSpPr>
          <a:xfrm>
            <a:off x="1021742" y="464129"/>
            <a:ext cx="4963886" cy="2481943"/>
            <a:chOff x="1021742" y="464129"/>
            <a:chExt cx="4963886" cy="248194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C7625ED-1A59-7E80-D998-1A08918960F0}"/>
                </a:ext>
              </a:extLst>
            </p:cNvPr>
            <p:cNvSpPr/>
            <p:nvPr/>
          </p:nvSpPr>
          <p:spPr>
            <a:xfrm>
              <a:off x="1021742" y="464129"/>
              <a:ext cx="4963886" cy="2481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 descr="바위, 곰, 돌, 실외이(가) 표시된 사진&#10;&#10;자동 생성된 설명">
              <a:extLst>
                <a:ext uri="{FF2B5EF4-FFF2-40B4-BE49-F238E27FC236}">
                  <a16:creationId xmlns:a16="http://schemas.microsoft.com/office/drawing/2014/main" id="{74503725-467D-1924-C01A-04327D5C4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06" b="12204"/>
            <a:stretch/>
          </p:blipFill>
          <p:spPr>
            <a:xfrm>
              <a:off x="1021742" y="464131"/>
              <a:ext cx="4963886" cy="248194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A9E05F-4016-B586-CE1A-0DF1C0C68AAB}"/>
                </a:ext>
              </a:extLst>
            </p:cNvPr>
            <p:cNvSpPr txBox="1"/>
            <p:nvPr/>
          </p:nvSpPr>
          <p:spPr>
            <a:xfrm>
              <a:off x="1097692" y="815376"/>
              <a:ext cx="20780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YoonSung Park</a:t>
              </a:r>
              <a:endPara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DA7499-F8CE-0466-7E09-C685DBB3E5AA}"/>
                </a:ext>
              </a:extLst>
            </p:cNvPr>
            <p:cNvSpPr txBox="1"/>
            <p:nvPr/>
          </p:nvSpPr>
          <p:spPr>
            <a:xfrm>
              <a:off x="1097694" y="1192626"/>
              <a:ext cx="2247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Developer &amp; Researcher &amp; Engineer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361BBF-F7D2-FAF7-5CD7-F486369732C6}"/>
                </a:ext>
              </a:extLst>
            </p:cNvPr>
            <p:cNvSpPr/>
            <p:nvPr/>
          </p:nvSpPr>
          <p:spPr>
            <a:xfrm>
              <a:off x="1021742" y="674708"/>
              <a:ext cx="1914340" cy="610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955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7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YOONSUNG</dc:creator>
  <cp:lastModifiedBy>PARK YOONSUNG</cp:lastModifiedBy>
  <cp:revision>5</cp:revision>
  <dcterms:created xsi:type="dcterms:W3CDTF">2022-09-12T10:02:57Z</dcterms:created>
  <dcterms:modified xsi:type="dcterms:W3CDTF">2022-09-12T12:47:00Z</dcterms:modified>
</cp:coreProperties>
</file>